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8B1C7-8E93-4A37-A8A5-275B9B14FC21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8613C-6FF3-4513-8468-C7693D24926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358205"/>
            <a:ext cx="6048672" cy="461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4966717"/>
            <a:ext cx="6669360" cy="406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0" y="354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FF0000"/>
                </a:solidFill>
              </a:rPr>
              <a:t>Télégramme-Cap Sizun le 15/02/2016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395536"/>
            <a:ext cx="685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Marilyne</dc:creator>
  <cp:lastModifiedBy>Marilyne</cp:lastModifiedBy>
  <cp:revision>3</cp:revision>
  <dcterms:created xsi:type="dcterms:W3CDTF">2016-02-15T18:52:32Z</dcterms:created>
  <dcterms:modified xsi:type="dcterms:W3CDTF">2016-02-15T19:13:44Z</dcterms:modified>
</cp:coreProperties>
</file>